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ce Mitchell" initials="BM" lastIdx="0" clrIdx="0">
    <p:extLst>
      <p:ext uri="{19B8F6BF-5375-455C-9EA6-DF929625EA0E}">
        <p15:presenceInfo xmlns:p15="http://schemas.microsoft.com/office/powerpoint/2012/main" userId="Bruce Mitch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6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8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6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19F0-EE56-446D-8FBC-AC0D9402957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2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sz="8000" b="1" dirty="0" smtClean="0">
                <a:solidFill>
                  <a:srgbClr val="00B050"/>
                </a:solidFill>
              </a:rPr>
              <a:t>Les salutations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5" y="1546167"/>
            <a:ext cx="5037511" cy="518714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5212" y="1546167"/>
            <a:ext cx="5120640" cy="518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expect to see each other soon, you can say… “À </a:t>
            </a:r>
            <a:r>
              <a:rPr lang="en-US" dirty="0" err="1" smtClean="0"/>
              <a:t>bientôt</a:t>
            </a:r>
            <a:r>
              <a:rPr lang="en-US" dirty="0" smtClean="0"/>
              <a:t>!”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40" y="2529840"/>
            <a:ext cx="8763000" cy="3620294"/>
          </a:xfrm>
        </p:spPr>
      </p:pic>
    </p:spTree>
    <p:extLst>
      <p:ext uri="{BB962C8B-B14F-4D97-AF65-F5344CB8AC3E}">
        <p14:creationId xmlns:p14="http://schemas.microsoft.com/office/powerpoint/2010/main" val="103638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also say </a:t>
            </a:r>
            <a:r>
              <a:rPr lang="en-US" dirty="0"/>
              <a:t> </a:t>
            </a:r>
            <a:r>
              <a:rPr lang="en-US" dirty="0" smtClean="0"/>
              <a:t>“À plus </a:t>
            </a:r>
            <a:r>
              <a:rPr lang="en-US" dirty="0" err="1" smtClean="0"/>
              <a:t>tard</a:t>
            </a:r>
            <a:r>
              <a:rPr lang="en-US" dirty="0" smtClean="0"/>
              <a:t>!” if you will see each other a little later.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1935481"/>
            <a:ext cx="8961120" cy="4922519"/>
          </a:xfrm>
        </p:spPr>
      </p:pic>
    </p:spTree>
    <p:extLst>
      <p:ext uri="{BB962C8B-B14F-4D97-AF65-F5344CB8AC3E}">
        <p14:creationId xmlns:p14="http://schemas.microsoft.com/office/powerpoint/2010/main" val="288544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will see each other tomorrow, you can say  </a:t>
            </a:r>
            <a:r>
              <a:rPr lang="en-US" b="1" dirty="0" smtClean="0">
                <a:solidFill>
                  <a:srgbClr val="C00000"/>
                </a:solidFill>
              </a:rPr>
              <a:t>“À </a:t>
            </a:r>
            <a:r>
              <a:rPr lang="en-US" b="1" dirty="0" err="1" smtClean="0">
                <a:solidFill>
                  <a:srgbClr val="C00000"/>
                </a:solidFill>
              </a:rPr>
              <a:t>demain</a:t>
            </a:r>
            <a:r>
              <a:rPr lang="en-US" b="1" dirty="0" smtClean="0">
                <a:solidFill>
                  <a:srgbClr val="C00000"/>
                </a:solidFill>
              </a:rPr>
              <a:t>!”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" y="3158331"/>
            <a:ext cx="9845040" cy="2983389"/>
          </a:xfrm>
        </p:spPr>
      </p:pic>
    </p:spTree>
    <p:extLst>
      <p:ext uri="{BB962C8B-B14F-4D97-AF65-F5344CB8AC3E}">
        <p14:creationId xmlns:p14="http://schemas.microsoft.com/office/powerpoint/2010/main" val="179239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t’appelles-tu</a:t>
            </a:r>
            <a:r>
              <a:rPr lang="en-US" dirty="0" smtClean="0"/>
              <a:t>?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t’appelles</a:t>
            </a:r>
            <a:r>
              <a:rPr lang="en-US" dirty="0" smtClean="0"/>
              <a:t> comment? </a:t>
            </a:r>
            <a:endParaRPr lang="en-US" dirty="0"/>
          </a:p>
        </p:txBody>
      </p:sp>
      <p:pic>
        <p:nvPicPr>
          <p:cNvPr id="5" name="Content Placeholder 4" descr="jean-sarkozy-2481125_135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38" y="2313216"/>
            <a:ext cx="4351338" cy="4351338"/>
          </a:xfrm>
        </p:spPr>
      </p:pic>
      <p:sp>
        <p:nvSpPr>
          <p:cNvPr id="4" name="Oval Callout 3"/>
          <p:cNvSpPr/>
          <p:nvPr/>
        </p:nvSpPr>
        <p:spPr>
          <a:xfrm rot="20909547">
            <a:off x="2536723" y="2153264"/>
            <a:ext cx="3274142" cy="172556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Je </a:t>
            </a:r>
            <a:r>
              <a:rPr lang="en-US" sz="2400" dirty="0" err="1" smtClean="0"/>
              <a:t>m’appelle</a:t>
            </a:r>
            <a:r>
              <a:rPr lang="en-US" sz="2400" dirty="0" smtClean="0"/>
              <a:t> Jean-Luc, et </a:t>
            </a:r>
            <a:r>
              <a:rPr lang="en-US" sz="2400" dirty="0" err="1" smtClean="0"/>
              <a:t>toi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7976419" y="828141"/>
            <a:ext cx="3377381" cy="1725093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Je </a:t>
            </a:r>
            <a:r>
              <a:rPr lang="en-US" sz="3600" dirty="0" err="1" smtClean="0"/>
              <a:t>m’appelle</a:t>
            </a:r>
            <a:r>
              <a:rPr lang="en-US" sz="3600" dirty="0" smtClean="0"/>
              <a:t> Marie-Claire. </a:t>
            </a:r>
            <a:r>
              <a:rPr lang="en-US" sz="3600" dirty="0" err="1" smtClean="0"/>
              <a:t>Enchantée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7" name="Picture 6" descr="Conservation minimum: 15 jou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60840"/>
            <a:ext cx="452437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5" name="Content Placeholder 4" descr="espaniolprimaria - h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498" y="3016251"/>
            <a:ext cx="3515647" cy="2817965"/>
          </a:xfrm>
        </p:spPr>
      </p:pic>
      <p:sp>
        <p:nvSpPr>
          <p:cNvPr id="4" name="Oval Callout 3"/>
          <p:cNvSpPr/>
          <p:nvPr/>
        </p:nvSpPr>
        <p:spPr>
          <a:xfrm>
            <a:off x="3908322" y="1690688"/>
            <a:ext cx="2816942" cy="154858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Ça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</a:t>
            </a:r>
            <a:r>
              <a:rPr lang="en-US" sz="2800" dirty="0" err="1" smtClean="0"/>
              <a:t>bien</a:t>
            </a:r>
            <a:r>
              <a:rPr lang="en-US" sz="2800" dirty="0" smtClean="0"/>
              <a:t>, merci. Et </a:t>
            </a:r>
            <a:r>
              <a:rPr lang="en-US" sz="2800" dirty="0" err="1" smtClean="0"/>
              <a:t>toi</a:t>
            </a:r>
            <a:r>
              <a:rPr lang="en-US" sz="2800" dirty="0" smtClean="0"/>
              <a:t>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59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 this lesson you will learn to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" name="Content Placeholder 3" descr="Target Goals Vector Icon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8" y="2076993"/>
            <a:ext cx="3370216" cy="4362995"/>
          </a:xfrm>
        </p:spPr>
      </p:pic>
      <p:sp>
        <p:nvSpPr>
          <p:cNvPr id="6" name="TextBox 5"/>
          <p:cNvSpPr txBox="1"/>
          <p:nvPr/>
        </p:nvSpPr>
        <p:spPr>
          <a:xfrm>
            <a:off x="4167052" y="2312126"/>
            <a:ext cx="67926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Greet someone at different times of day in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Repeat the same greeting to the speaker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Cultural differences in the way people greet each other in French-speaking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Various ways to say good-bye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A general “hello” in French is </a:t>
            </a:r>
            <a:r>
              <a:rPr lang="en-US" b="1" dirty="0" smtClean="0">
                <a:solidFill>
                  <a:srgbClr val="C00000"/>
                </a:solidFill>
              </a:rPr>
              <a:t>“</a:t>
            </a:r>
            <a:r>
              <a:rPr lang="en-US" b="1" dirty="0" err="1" smtClean="0">
                <a:solidFill>
                  <a:srgbClr val="C00000"/>
                </a:solidFill>
              </a:rPr>
              <a:t>Salut</a:t>
            </a:r>
            <a:r>
              <a:rPr lang="en-US" b="1" dirty="0" smtClean="0">
                <a:solidFill>
                  <a:srgbClr val="C00000"/>
                </a:solidFill>
              </a:rPr>
              <a:t>!”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324" y="1690688"/>
            <a:ext cx="7647709" cy="4543857"/>
          </a:xfrm>
        </p:spPr>
      </p:pic>
    </p:spTree>
    <p:extLst>
      <p:ext uri="{BB962C8B-B14F-4D97-AF65-F5344CB8AC3E}">
        <p14:creationId xmlns:p14="http://schemas.microsoft.com/office/powerpoint/2010/main" val="35393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morning” is </a:t>
            </a:r>
            <a:r>
              <a:rPr lang="en-US" b="1" dirty="0" smtClean="0">
                <a:solidFill>
                  <a:srgbClr val="C00000"/>
                </a:solidFill>
              </a:rPr>
              <a:t>“Bonjour!”…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64" y="2061557"/>
            <a:ext cx="8628610" cy="4339243"/>
          </a:xfrm>
        </p:spPr>
      </p:pic>
    </p:spTree>
    <p:extLst>
      <p:ext uri="{BB962C8B-B14F-4D97-AF65-F5344CB8AC3E}">
        <p14:creationId xmlns:p14="http://schemas.microsoft.com/office/powerpoint/2010/main" val="27905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no separate expression for “good afternoon”. Instead the French say “good evening”, which is 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“Bonsoir”…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915" y="1895302"/>
            <a:ext cx="9260379" cy="4962698"/>
          </a:xfrm>
        </p:spPr>
      </p:pic>
    </p:spTree>
    <p:extLst>
      <p:ext uri="{BB962C8B-B14F-4D97-AF65-F5344CB8AC3E}">
        <p14:creationId xmlns:p14="http://schemas.microsoft.com/office/powerpoint/2010/main" val="10988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going to bed, we say “Bonne </a:t>
            </a:r>
            <a:r>
              <a:rPr lang="en-US" dirty="0" err="1" smtClean="0"/>
              <a:t>nuit</a:t>
            </a:r>
            <a:r>
              <a:rPr lang="en-US" dirty="0" smtClean="0"/>
              <a:t>!”…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90688"/>
            <a:ext cx="8046719" cy="4603432"/>
          </a:xfrm>
        </p:spPr>
      </p:pic>
    </p:spTree>
    <p:extLst>
      <p:ext uri="{BB962C8B-B14F-4D97-AF65-F5344CB8AC3E}">
        <p14:creationId xmlns:p14="http://schemas.microsoft.com/office/powerpoint/2010/main" val="25858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Cultural Note</a:t>
            </a:r>
            <a:r>
              <a:rPr lang="en-US" dirty="0" smtClean="0"/>
              <a:t>: In French you repeat the same expression back to the person who says it….</a:t>
            </a:r>
            <a:endParaRPr lang="en-US" dirty="0"/>
          </a:p>
        </p:txBody>
      </p:sp>
      <p:pic>
        <p:nvPicPr>
          <p:cNvPr id="4" name="Content Placeholder 3" descr="File:Right-pointing hand in green octagon.svg - Wikimedia Common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5554"/>
            <a:ext cx="2754789" cy="2284231"/>
          </a:xfrm>
        </p:spPr>
      </p:pic>
      <p:sp>
        <p:nvSpPr>
          <p:cNvPr id="6" name="TextBox 5"/>
          <p:cNvSpPr txBox="1"/>
          <p:nvPr/>
        </p:nvSpPr>
        <p:spPr>
          <a:xfrm>
            <a:off x="4545874" y="2495006"/>
            <a:ext cx="6807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Jean-Luc</a:t>
            </a:r>
            <a:r>
              <a:rPr lang="en-US" sz="3600" dirty="0" smtClean="0"/>
              <a:t>: Bonjour Yves! </a:t>
            </a:r>
          </a:p>
          <a:p>
            <a:r>
              <a:rPr lang="en-US" sz="3600" b="1" dirty="0" smtClean="0"/>
              <a:t>Yves</a:t>
            </a:r>
            <a:r>
              <a:rPr lang="en-US" sz="3600" dirty="0" smtClean="0"/>
              <a:t>: Bonjour Jean-Luc!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59" y="3972334"/>
            <a:ext cx="25527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Cultural Tip 2</a:t>
            </a:r>
            <a:r>
              <a:rPr lang="en-US" dirty="0" smtClean="0"/>
              <a:t>: </a:t>
            </a:r>
            <a:r>
              <a:rPr lang="en-US" sz="4000" dirty="0" smtClean="0"/>
              <a:t>Friends and relatives either  hug or kiss each other lightly on the cheeks, about six inches from the mouth.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Male friends/relatives	   Male/Female Friends 	Female/Female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			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7" y="2768845"/>
            <a:ext cx="2420772" cy="2639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91" y="2594566"/>
            <a:ext cx="1885950" cy="2813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924" y="2936557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say goodbye in formal situations, you say </a:t>
            </a:r>
            <a:r>
              <a:rPr lang="en-US" b="1" dirty="0" smtClean="0">
                <a:solidFill>
                  <a:srgbClr val="C00000"/>
                </a:solidFill>
              </a:rPr>
              <a:t>“Adieu”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C00000"/>
                </a:solidFill>
              </a:rPr>
              <a:t>“Au revoir”.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" y="1859280"/>
            <a:ext cx="5268278" cy="499872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80" y="2095500"/>
            <a:ext cx="5745480" cy="452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1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235</Words>
  <Application>Microsoft Office PowerPoint</Application>
  <PresentationFormat>Widescreen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 Les salutations</vt:lpstr>
      <vt:lpstr>In this lesson you will learn to: </vt:lpstr>
      <vt:lpstr>  A general “hello” in French is “Salut!”</vt:lpstr>
      <vt:lpstr>“Good morning” is “Bonjour!”…</vt:lpstr>
      <vt:lpstr>There is no separate expression for “good afternoon”. Instead the French say “good evening”, which is  “Bonsoir”…</vt:lpstr>
      <vt:lpstr>Before going to bed, we say “Bonne nuit!”…</vt:lpstr>
      <vt:lpstr>Cultural Note: In French you repeat the same expression back to the person who says it….</vt:lpstr>
      <vt:lpstr>Cultural Tip 2: Friends and relatives either  hug or kiss each other lightly on the cheeks, about six inches from the mouth. </vt:lpstr>
      <vt:lpstr>To say goodbye in formal situations, you say “Adieu” or “Au revoir”.</vt:lpstr>
      <vt:lpstr>If you expect to see each other soon, you can say… “À bientôt!”</vt:lpstr>
      <vt:lpstr>You can also say  “À plus tard!” if you will see each other a little later. </vt:lpstr>
      <vt:lpstr>If you will see each other tomorrow, you can say  “À demain!”</vt:lpstr>
      <vt:lpstr>Comment t’appelles-tu?  Tu t’appelles comment? </vt:lpstr>
      <vt:lpstr>Comment ça va? </vt:lpstr>
    </vt:vector>
  </TitlesOfParts>
  <Company>Easthampton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saludos</dc:title>
  <dc:creator>Bruce Mitchell</dc:creator>
  <cp:lastModifiedBy>Bruce Mitchell</cp:lastModifiedBy>
  <cp:revision>27</cp:revision>
  <dcterms:created xsi:type="dcterms:W3CDTF">2016-08-31T12:26:19Z</dcterms:created>
  <dcterms:modified xsi:type="dcterms:W3CDTF">2016-09-12T15:28:34Z</dcterms:modified>
</cp:coreProperties>
</file>