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57" r:id="rId4"/>
    <p:sldId id="268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76" r:id="rId13"/>
    <p:sldId id="277" r:id="rId14"/>
    <p:sldId id="278" r:id="rId15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599" autoAdjust="0"/>
  </p:normalViewPr>
  <p:slideViewPr>
    <p:cSldViewPr>
      <p:cViewPr varScale="1">
        <p:scale>
          <a:sx n="82" d="100"/>
          <a:sy n="82" d="100"/>
        </p:scale>
        <p:origin x="258" y="9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11/28/2016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11/28/2016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11/28/2016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11/28/2016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11/28/2016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11/28/2016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smtClean="0"/>
              <a:t>¿</a:t>
            </a:r>
            <a:r>
              <a:rPr lang="en-US" sz="4000" b="1" dirty="0" err="1" smtClean="0"/>
              <a:t>Qu’est-ce</a:t>
            </a:r>
            <a:r>
              <a:rPr lang="en-US" sz="4000" b="1" dirty="0" smtClean="0"/>
              <a:t> que </a:t>
            </a:r>
            <a:r>
              <a:rPr lang="en-US" sz="4000" b="1" dirty="0" err="1" smtClean="0"/>
              <a:t>tu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aimes</a:t>
            </a:r>
            <a:r>
              <a:rPr lang="en-US" sz="4000" b="1" dirty="0" smtClean="0"/>
              <a:t> faire? 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 you like to do? </a:t>
            </a:r>
            <a:endParaRPr lang="en-US" dirty="0"/>
          </a:p>
        </p:txBody>
      </p:sp>
      <p:pic>
        <p:nvPicPr>
          <p:cNvPr id="4" name="Picture 3" descr="sports_ki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612" y="914400"/>
            <a:ext cx="65532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401762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J’aime</a:t>
            </a:r>
            <a:r>
              <a:rPr lang="en-US" sz="4400" dirty="0" smtClean="0"/>
              <a:t>…</a:t>
            </a:r>
            <a:r>
              <a:rPr lang="en-US" sz="4400" b="1" dirty="0" smtClean="0">
                <a:solidFill>
                  <a:srgbClr val="FFC000"/>
                </a:solidFill>
              </a:rPr>
              <a:t>lire.</a:t>
            </a:r>
            <a:endParaRPr lang="en-US" sz="4400" b="1" dirty="0">
              <a:solidFill>
                <a:srgbClr val="FFC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012" y="1905000"/>
            <a:ext cx="4001882" cy="4464556"/>
          </a:xfrm>
        </p:spPr>
      </p:pic>
      <p:pic>
        <p:nvPicPr>
          <p:cNvPr id="4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795" y="2327607"/>
            <a:ext cx="3924142" cy="3924142"/>
          </a:xfrm>
        </p:spPr>
      </p:pic>
    </p:spTree>
    <p:extLst>
      <p:ext uri="{BB962C8B-B14F-4D97-AF65-F5344CB8AC3E}">
        <p14:creationId xmlns:p14="http://schemas.microsoft.com/office/powerpoint/2010/main" val="157677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401762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J’aime</a:t>
            </a:r>
            <a:r>
              <a:rPr lang="en-US" sz="4400" dirty="0" smtClean="0"/>
              <a:t>…</a:t>
            </a:r>
            <a:r>
              <a:rPr lang="en-US" sz="4400" b="1" dirty="0" err="1" smtClean="0">
                <a:solidFill>
                  <a:srgbClr val="FFC000"/>
                </a:solidFill>
              </a:rPr>
              <a:t>dessiner</a:t>
            </a:r>
            <a:r>
              <a:rPr lang="en-US" sz="4400" b="1" dirty="0" smtClean="0">
                <a:solidFill>
                  <a:srgbClr val="FFC000"/>
                </a:solidFill>
              </a:rPr>
              <a:t>.</a:t>
            </a:r>
            <a:endParaRPr lang="en-US" sz="4400" b="1" dirty="0">
              <a:solidFill>
                <a:srgbClr val="FFC000"/>
              </a:solidFill>
            </a:endParaRPr>
          </a:p>
        </p:txBody>
      </p:sp>
      <p:pic>
        <p:nvPicPr>
          <p:cNvPr id="4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812" y="2445414"/>
            <a:ext cx="3662532" cy="3924142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4191000" cy="4724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6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401762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J’aime</a:t>
            </a:r>
            <a:r>
              <a:rPr lang="en-US" sz="4400" dirty="0" smtClean="0"/>
              <a:t>…</a:t>
            </a:r>
            <a:r>
              <a:rPr lang="en-US" sz="4400" b="1" dirty="0" err="1" smtClean="0">
                <a:solidFill>
                  <a:srgbClr val="FFC000"/>
                </a:solidFill>
              </a:rPr>
              <a:t>parler</a:t>
            </a:r>
            <a:r>
              <a:rPr lang="en-US" sz="4400" b="1" dirty="0" smtClean="0">
                <a:solidFill>
                  <a:srgbClr val="FFC000"/>
                </a:solidFill>
              </a:rPr>
              <a:t> au </a:t>
            </a:r>
            <a:r>
              <a:rPr lang="en-US" sz="4400" b="1" dirty="0" err="1" smtClean="0">
                <a:solidFill>
                  <a:srgbClr val="FFC000"/>
                </a:solidFill>
              </a:rPr>
              <a:t>téléphone</a:t>
            </a:r>
            <a:r>
              <a:rPr lang="en-US" sz="4400" b="1" dirty="0" smtClean="0">
                <a:solidFill>
                  <a:srgbClr val="FFC000"/>
                </a:solidFill>
              </a:rPr>
              <a:t>.</a:t>
            </a:r>
            <a:endParaRPr lang="en-US" sz="44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495" y="1741714"/>
            <a:ext cx="7843836" cy="4876800"/>
          </a:xfrm>
        </p:spPr>
      </p:pic>
    </p:spTree>
    <p:extLst>
      <p:ext uri="{BB962C8B-B14F-4D97-AF65-F5344CB8AC3E}">
        <p14:creationId xmlns:p14="http://schemas.microsoft.com/office/powerpoint/2010/main" val="21601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say you don’t like something, start with “</a:t>
            </a:r>
            <a:r>
              <a:rPr lang="en-US" sz="3600" b="1" dirty="0" smtClean="0">
                <a:solidFill>
                  <a:srgbClr val="FFC000"/>
                </a:solidFill>
              </a:rPr>
              <a:t>Je </a:t>
            </a:r>
            <a:r>
              <a:rPr lang="en-US" sz="3600" b="1" dirty="0" err="1" smtClean="0">
                <a:solidFill>
                  <a:srgbClr val="FFC000"/>
                </a:solidFill>
              </a:rPr>
              <a:t>n’aime</a:t>
            </a:r>
            <a:r>
              <a:rPr lang="en-US" sz="3600" b="1" dirty="0" smtClean="0">
                <a:solidFill>
                  <a:srgbClr val="FFC000"/>
                </a:solidFill>
              </a:rPr>
              <a:t> pas</a:t>
            </a:r>
            <a:r>
              <a:rPr lang="en-US" dirty="0" smtClean="0"/>
              <a:t>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01752" lvl="1" indent="0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Je </a:t>
            </a:r>
            <a:r>
              <a:rPr lang="en-US" sz="3600" b="1" dirty="0" err="1" smtClean="0">
                <a:solidFill>
                  <a:srgbClr val="FFC000"/>
                </a:solidFill>
              </a:rPr>
              <a:t>n’aime</a:t>
            </a:r>
            <a:r>
              <a:rPr lang="en-US" sz="3600" b="1" dirty="0" smtClean="0">
                <a:solidFill>
                  <a:srgbClr val="FFC000"/>
                </a:solidFill>
              </a:rPr>
              <a:t> pas </a:t>
            </a:r>
            <a:r>
              <a:rPr lang="en-US" sz="3600" dirty="0" err="1" smtClean="0"/>
              <a:t>nager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248" y="2743200"/>
            <a:ext cx="5791200" cy="3855156"/>
          </a:xfrm>
        </p:spPr>
      </p:pic>
    </p:spTree>
    <p:extLst>
      <p:ext uri="{BB962C8B-B14F-4D97-AF65-F5344CB8AC3E}">
        <p14:creationId xmlns:p14="http://schemas.microsoft.com/office/powerpoint/2010/main" val="345018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Je </a:t>
            </a:r>
            <a:r>
              <a:rPr lang="en-US" sz="4400" dirty="0" err="1" smtClean="0"/>
              <a:t>n’aime</a:t>
            </a:r>
            <a:r>
              <a:rPr lang="en-US" sz="4400" dirty="0" smtClean="0"/>
              <a:t> pas </a:t>
            </a:r>
            <a:r>
              <a:rPr lang="en-US" sz="4400" b="1" dirty="0" smtClean="0">
                <a:solidFill>
                  <a:srgbClr val="FFC000"/>
                </a:solidFill>
              </a:rPr>
              <a:t>faire du </a:t>
            </a:r>
            <a:r>
              <a:rPr lang="en-US" sz="4400" b="1" dirty="0" err="1" smtClean="0">
                <a:solidFill>
                  <a:srgbClr val="FFC000"/>
                </a:solidFill>
              </a:rPr>
              <a:t>vélo</a:t>
            </a:r>
            <a:r>
              <a:rPr lang="en-US" sz="4400" b="1" dirty="0" smtClean="0">
                <a:solidFill>
                  <a:srgbClr val="FFC000"/>
                </a:solidFill>
              </a:rPr>
              <a:t>.</a:t>
            </a:r>
            <a:endParaRPr lang="en-US" sz="4400" b="1" dirty="0">
              <a:solidFill>
                <a:srgbClr val="FFC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212" y="2209801"/>
            <a:ext cx="8381998" cy="4124324"/>
          </a:xfrm>
        </p:spPr>
      </p:pic>
    </p:spTree>
    <p:extLst>
      <p:ext uri="{BB962C8B-B14F-4D97-AF65-F5344CB8AC3E}">
        <p14:creationId xmlns:p14="http://schemas.microsoft.com/office/powerpoint/2010/main" val="25566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J’aime</a:t>
            </a:r>
            <a:r>
              <a:rPr lang="en-US" sz="6600" dirty="0" smtClean="0"/>
              <a:t>…</a:t>
            </a:r>
            <a:r>
              <a:rPr lang="en-US" sz="6600" dirty="0" err="1" smtClean="0">
                <a:solidFill>
                  <a:srgbClr val="FFC000"/>
                </a:solidFill>
              </a:rPr>
              <a:t>nager</a:t>
            </a:r>
            <a:r>
              <a:rPr lang="en-US" sz="6600" dirty="0" smtClean="0">
                <a:solidFill>
                  <a:srgbClr val="FFC000"/>
                </a:solidFill>
              </a:rPr>
              <a:t>. </a:t>
            </a:r>
            <a:endParaRPr lang="en-US" sz="6600" dirty="0">
              <a:solidFill>
                <a:srgbClr val="FFC000"/>
              </a:solidFill>
            </a:endParaRPr>
          </a:p>
        </p:txBody>
      </p:sp>
      <p:pic>
        <p:nvPicPr>
          <p:cNvPr id="4" name="Content Placeholder 3" descr="Use the videos below to help see what you can be doing to swim at a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12" y="2133600"/>
            <a:ext cx="7772399" cy="3962400"/>
          </a:xfrm>
        </p:spPr>
      </p:pic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J’aime</a:t>
            </a:r>
            <a:r>
              <a:rPr lang="en-US" sz="4000" dirty="0" smtClean="0"/>
              <a:t>… </a:t>
            </a:r>
            <a:r>
              <a:rPr lang="en-US" sz="4000" b="1" dirty="0" smtClean="0">
                <a:solidFill>
                  <a:srgbClr val="FFC000"/>
                </a:solidFill>
              </a:rPr>
              <a:t>faire de </a:t>
            </a:r>
            <a:r>
              <a:rPr lang="en-US" sz="4000" b="1" dirty="0" err="1" smtClean="0">
                <a:solidFill>
                  <a:srgbClr val="FFC000"/>
                </a:solidFill>
              </a:rPr>
              <a:t>l’athlétisme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928" y="1905000"/>
            <a:ext cx="4940968" cy="4267200"/>
          </a:xfrm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 smtClean="0"/>
              <a:t>J’aime</a:t>
            </a:r>
            <a:r>
              <a:rPr lang="en-US" sz="4800" dirty="0" smtClean="0"/>
              <a:t>…</a:t>
            </a:r>
            <a:r>
              <a:rPr lang="en-US" sz="4800" b="1" dirty="0" smtClean="0">
                <a:solidFill>
                  <a:srgbClr val="FFC000"/>
                </a:solidFill>
              </a:rPr>
              <a:t>faire </a:t>
            </a:r>
            <a:r>
              <a:rPr lang="en-US" sz="4800" b="1" dirty="0" err="1" smtClean="0">
                <a:solidFill>
                  <a:srgbClr val="FFC000"/>
                </a:solidFill>
              </a:rPr>
              <a:t>une</a:t>
            </a:r>
            <a:r>
              <a:rPr lang="en-US" sz="4800" b="1" dirty="0" smtClean="0">
                <a:solidFill>
                  <a:srgbClr val="FFC000"/>
                </a:solidFill>
              </a:rPr>
              <a:t> promenade.</a:t>
            </a:r>
            <a:endParaRPr lang="en-US" sz="4800" b="1" dirty="0">
              <a:solidFill>
                <a:srgbClr val="FFC000"/>
              </a:solidFill>
            </a:endParaRPr>
          </a:p>
        </p:txBody>
      </p:sp>
      <p:pic>
        <p:nvPicPr>
          <p:cNvPr id="6" name="Content Placeholder 5" descr="Promociona Salud: Por un millón de pasos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212" y="1897743"/>
            <a:ext cx="6934199" cy="42672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401762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J’aime</a:t>
            </a:r>
            <a:r>
              <a:rPr lang="en-US" sz="4400" dirty="0" smtClean="0"/>
              <a:t>…</a:t>
            </a:r>
            <a:r>
              <a:rPr lang="en-US" sz="4400" b="1" dirty="0" err="1" smtClean="0">
                <a:solidFill>
                  <a:srgbClr val="FFC000"/>
                </a:solidFill>
              </a:rPr>
              <a:t>jouer</a:t>
            </a:r>
            <a:r>
              <a:rPr lang="en-US" sz="4400" b="1" dirty="0" smtClean="0">
                <a:solidFill>
                  <a:srgbClr val="FFC000"/>
                </a:solidFill>
              </a:rPr>
              <a:t> au baseball.</a:t>
            </a:r>
            <a:endParaRPr lang="en-US" sz="4400" b="1" dirty="0">
              <a:solidFill>
                <a:srgbClr val="FFC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992" y="1846784"/>
            <a:ext cx="6789419" cy="5069432"/>
          </a:xfrm>
        </p:spPr>
      </p:pic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401762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J’aime</a:t>
            </a:r>
            <a:r>
              <a:rPr lang="en-US" sz="4400" dirty="0" smtClean="0"/>
              <a:t>…</a:t>
            </a:r>
            <a:r>
              <a:rPr lang="en-US" sz="4400" b="1" dirty="0" err="1" smtClean="0">
                <a:solidFill>
                  <a:srgbClr val="FFC000"/>
                </a:solidFill>
              </a:rPr>
              <a:t>jouer</a:t>
            </a:r>
            <a:r>
              <a:rPr lang="en-US" sz="4400" b="1" dirty="0" smtClean="0">
                <a:solidFill>
                  <a:srgbClr val="FFC000"/>
                </a:solidFill>
              </a:rPr>
              <a:t> au basket.</a:t>
            </a:r>
            <a:endParaRPr lang="en-US" sz="4400" b="1" dirty="0">
              <a:solidFill>
                <a:srgbClr val="FFC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488" y="1846784"/>
            <a:ext cx="3632427" cy="5069432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489970" y="7086600"/>
            <a:ext cx="4419598" cy="828440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3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401762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J’aime</a:t>
            </a:r>
            <a:r>
              <a:rPr lang="en-US" sz="4400" dirty="0" smtClean="0"/>
              <a:t>…</a:t>
            </a:r>
            <a:r>
              <a:rPr lang="en-US" sz="4400" b="1" dirty="0" smtClean="0">
                <a:solidFill>
                  <a:srgbClr val="FFC000"/>
                </a:solidFill>
              </a:rPr>
              <a:t>faire du </a:t>
            </a:r>
            <a:r>
              <a:rPr lang="en-US" sz="4400" b="1" dirty="0" err="1" smtClean="0">
                <a:solidFill>
                  <a:srgbClr val="FFC000"/>
                </a:solidFill>
              </a:rPr>
              <a:t>vélo</a:t>
            </a:r>
            <a:r>
              <a:rPr lang="en-US" sz="4400" b="1" dirty="0" smtClean="0">
                <a:solidFill>
                  <a:srgbClr val="FFC000"/>
                </a:solidFill>
              </a:rPr>
              <a:t>.</a:t>
            </a:r>
            <a:endParaRPr lang="en-US" sz="4400" b="1" dirty="0">
              <a:solidFill>
                <a:srgbClr val="FFC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012" y="1676401"/>
            <a:ext cx="6705600" cy="4464556"/>
          </a:xfrm>
        </p:spPr>
      </p:pic>
    </p:spTree>
    <p:extLst>
      <p:ext uri="{BB962C8B-B14F-4D97-AF65-F5344CB8AC3E}">
        <p14:creationId xmlns:p14="http://schemas.microsoft.com/office/powerpoint/2010/main" val="82061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401762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J’aime</a:t>
            </a:r>
            <a:r>
              <a:rPr lang="en-US" sz="4400" dirty="0" smtClean="0"/>
              <a:t>…</a:t>
            </a:r>
            <a:r>
              <a:rPr lang="en-US" sz="4400" b="1" dirty="0" err="1" smtClean="0">
                <a:solidFill>
                  <a:srgbClr val="FFC000"/>
                </a:solidFill>
              </a:rPr>
              <a:t>jouer</a:t>
            </a:r>
            <a:r>
              <a:rPr lang="en-US" sz="4400" b="1" dirty="0" smtClean="0">
                <a:solidFill>
                  <a:srgbClr val="FFC000"/>
                </a:solidFill>
              </a:rPr>
              <a:t> de</a:t>
            </a:r>
            <a:r>
              <a:rPr lang="en-US" sz="4400" b="1" dirty="0" smtClean="0">
                <a:solidFill>
                  <a:srgbClr val="FFC000"/>
                </a:solidFill>
              </a:rPr>
              <a:t> </a:t>
            </a:r>
            <a:r>
              <a:rPr lang="en-US" sz="4400" b="1" dirty="0" smtClean="0">
                <a:solidFill>
                  <a:srgbClr val="FFC000"/>
                </a:solidFill>
              </a:rPr>
              <a:t>la </a:t>
            </a:r>
            <a:r>
              <a:rPr lang="en-US" sz="4400" b="1" dirty="0" err="1" smtClean="0">
                <a:solidFill>
                  <a:srgbClr val="FFC000"/>
                </a:solidFill>
              </a:rPr>
              <a:t>guitare</a:t>
            </a:r>
            <a:r>
              <a:rPr lang="en-US" sz="4400" b="1" dirty="0" smtClean="0">
                <a:solidFill>
                  <a:srgbClr val="FFC000"/>
                </a:solidFill>
              </a:rPr>
              <a:t>.</a:t>
            </a:r>
            <a:endParaRPr lang="en-US" sz="4400" b="1" dirty="0">
              <a:solidFill>
                <a:srgbClr val="FFC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012" y="1905000"/>
            <a:ext cx="4001882" cy="4464556"/>
          </a:xfrm>
        </p:spPr>
      </p:pic>
    </p:spTree>
    <p:extLst>
      <p:ext uri="{BB962C8B-B14F-4D97-AF65-F5344CB8AC3E}">
        <p14:creationId xmlns:p14="http://schemas.microsoft.com/office/powerpoint/2010/main" val="1971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401762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J’aime</a:t>
            </a:r>
            <a:r>
              <a:rPr lang="en-US" sz="4400" dirty="0" smtClean="0"/>
              <a:t>…</a:t>
            </a:r>
            <a:r>
              <a:rPr lang="en-US" sz="4400" b="1" dirty="0" err="1" smtClean="0">
                <a:solidFill>
                  <a:srgbClr val="FFC000"/>
                </a:solidFill>
              </a:rPr>
              <a:t>écouter</a:t>
            </a:r>
            <a:r>
              <a:rPr lang="en-US" sz="4400" b="1" dirty="0" smtClean="0">
                <a:solidFill>
                  <a:srgbClr val="FFC000"/>
                </a:solidFill>
              </a:rPr>
              <a:t> de la</a:t>
            </a:r>
            <a:r>
              <a:rPr lang="en-US" sz="4400" b="1" dirty="0" smtClean="0">
                <a:solidFill>
                  <a:srgbClr val="FFC000"/>
                </a:solidFill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</a:rPr>
              <a:t>musique</a:t>
            </a:r>
            <a:r>
              <a:rPr lang="en-US" sz="4400" b="1" dirty="0" smtClean="0">
                <a:solidFill>
                  <a:srgbClr val="FFC000"/>
                </a:solidFill>
              </a:rPr>
              <a:t>.</a:t>
            </a:r>
            <a:endParaRPr lang="en-US" sz="4400" b="1" dirty="0">
              <a:solidFill>
                <a:srgbClr val="FFC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012" y="1905000"/>
            <a:ext cx="4001882" cy="4464556"/>
          </a:xfrm>
        </p:spPr>
      </p:pic>
      <p:pic>
        <p:nvPicPr>
          <p:cNvPr id="4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795" y="2057400"/>
            <a:ext cx="3924142" cy="4464556"/>
          </a:xfrm>
        </p:spPr>
      </p:pic>
    </p:spTree>
    <p:extLst>
      <p:ext uri="{BB962C8B-B14F-4D97-AF65-F5344CB8AC3E}">
        <p14:creationId xmlns:p14="http://schemas.microsoft.com/office/powerpoint/2010/main" val="22012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Que te gusta hacer, Exploratory Spanish 1</Template>
  <TotalTime>33</TotalTime>
  <Words>82</Words>
  <Application>Microsoft Office PowerPoint</Application>
  <PresentationFormat>Custom</PresentationFormat>
  <Paragraphs>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Consolas</vt:lpstr>
      <vt:lpstr>Corbel</vt:lpstr>
      <vt:lpstr>Chalkboard 16x9</vt:lpstr>
      <vt:lpstr>¿Qu’est-ce que tu aimes faire? </vt:lpstr>
      <vt:lpstr>J’aime…nager. </vt:lpstr>
      <vt:lpstr>J’aime… faire de l’athlétisme.</vt:lpstr>
      <vt:lpstr>J’aime…faire une promenade.</vt:lpstr>
      <vt:lpstr>J’aime…jouer au baseball.</vt:lpstr>
      <vt:lpstr>J’aime…jouer au basket.</vt:lpstr>
      <vt:lpstr>J’aime…faire du vélo.</vt:lpstr>
      <vt:lpstr>J’aime…jouer de la guitare.</vt:lpstr>
      <vt:lpstr>J’aime…écouter de la musique.</vt:lpstr>
      <vt:lpstr>J’aime…lire.</vt:lpstr>
      <vt:lpstr>J’aime…dessiner.</vt:lpstr>
      <vt:lpstr>J’aime…parler au téléphone.</vt:lpstr>
      <vt:lpstr>To say you don’t like something, start with “Je n’aime pas…”</vt:lpstr>
      <vt:lpstr>Je n’aime pas faire du vélo.</vt:lpstr>
    </vt:vector>
  </TitlesOfParts>
  <Company>Easthampton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¿Qu’est-ce que tu aimes faire?</dc:title>
  <dc:creator>Bruce Mitchell</dc:creator>
  <cp:lastModifiedBy>Bruce Mitchell</cp:lastModifiedBy>
  <cp:revision>4</cp:revision>
  <cp:lastPrinted>2016-10-11T12:47:10Z</cp:lastPrinted>
  <dcterms:created xsi:type="dcterms:W3CDTF">2016-11-28T13:59:30Z</dcterms:created>
  <dcterms:modified xsi:type="dcterms:W3CDTF">2016-11-28T14:33:22Z</dcterms:modified>
</cp:coreProperties>
</file>